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42" r:id="rId37"/>
    <p:sldId id="343" r:id="rId38"/>
    <p:sldId id="345" r:id="rId39"/>
    <p:sldId id="344" r:id="rId40"/>
    <p:sldId id="346" r:id="rId41"/>
    <p:sldId id="347" r:id="rId42"/>
    <p:sldId id="334" r:id="rId43"/>
    <p:sldId id="331" r:id="rId44"/>
    <p:sldId id="332" r:id="rId45"/>
    <p:sldId id="360" r:id="rId46"/>
    <p:sldId id="333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1"/>
    <p:restoredTop sz="72377"/>
  </p:normalViewPr>
  <p:slideViewPr>
    <p:cSldViewPr snapToGrid="0" snapToObjects="1">
      <p:cViewPr varScale="1">
        <p:scale>
          <a:sx n="105" d="100"/>
          <a:sy n="105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88A9B2-9919-334E-9E0D-04B8913E7D9A}"/>
              </a:ext>
            </a:extLst>
          </p:cNvPr>
          <p:cNvSpPr/>
          <p:nvPr/>
        </p:nvSpPr>
        <p:spPr>
          <a:xfrm>
            <a:off x="2081463" y="2875547"/>
            <a:ext cx="1287379" cy="529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压力测试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89570-F233-E64E-A850-447912673F15}"/>
              </a:ext>
            </a:extLst>
          </p:cNvPr>
          <p:cNvSpPr/>
          <p:nvPr/>
        </p:nvSpPr>
        <p:spPr>
          <a:xfrm>
            <a:off x="4427621" y="1275606"/>
            <a:ext cx="1540042" cy="4208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链路梳理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CE2E-E77B-8342-BB67-DD1C8380DAE1}"/>
              </a:ext>
            </a:extLst>
          </p:cNvPr>
          <p:cNvSpPr/>
          <p:nvPr/>
        </p:nvSpPr>
        <p:spPr>
          <a:xfrm>
            <a:off x="4427621" y="1806755"/>
            <a:ext cx="1540042" cy="419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流量评估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2AFEFD-B2B3-ED47-A897-45E29BF27C4A}"/>
              </a:ext>
            </a:extLst>
          </p:cNvPr>
          <p:cNvSpPr/>
          <p:nvPr/>
        </p:nvSpPr>
        <p:spPr>
          <a:xfrm>
            <a:off x="4427621" y="2329095"/>
            <a:ext cx="1540042" cy="474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80BA18-7FD4-DB42-9CA7-3D863BDB1577}"/>
              </a:ext>
            </a:extLst>
          </p:cNvPr>
          <p:cNvSpPr/>
          <p:nvPr/>
        </p:nvSpPr>
        <p:spPr>
          <a:xfrm>
            <a:off x="4427621" y="2903300"/>
            <a:ext cx="1540042" cy="429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压测数据构造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E2F331-604E-EE43-8B96-FD5A18F04151}"/>
              </a:ext>
            </a:extLst>
          </p:cNvPr>
          <p:cNvSpPr/>
          <p:nvPr/>
        </p:nvSpPr>
        <p:spPr>
          <a:xfrm>
            <a:off x="4427621" y="3432690"/>
            <a:ext cx="1540042" cy="394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压测计划制定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18EE4-4A6E-AE43-9D48-525B44D56417}"/>
              </a:ext>
            </a:extLst>
          </p:cNvPr>
          <p:cNvSpPr/>
          <p:nvPr/>
        </p:nvSpPr>
        <p:spPr>
          <a:xfrm>
            <a:off x="4427621" y="3927501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压测计划执行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981F1-8100-E24D-8896-96183D32F054}"/>
              </a:ext>
            </a:extLst>
          </p:cNvPr>
          <p:cNvSpPr/>
          <p:nvPr/>
        </p:nvSpPr>
        <p:spPr>
          <a:xfrm>
            <a:off x="4427621" y="4431313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压测总结改进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4DCDE6D8-C9E1-1948-AC99-013DC5443A2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68842" y="1486030"/>
            <a:ext cx="1058779" cy="1654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412BCEE7-57F6-404E-981C-BA0525B93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368842" y="2016299"/>
            <a:ext cx="1058779" cy="1123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102CC2-EB1D-9346-B90A-2DFA87FB32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368842" y="2566227"/>
            <a:ext cx="1058779" cy="574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7E4BB25C-9289-9746-9120-6865B1B23C9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368842" y="3140242"/>
            <a:ext cx="1058779" cy="1493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D2607826-51D3-DD4A-8268-3975194EC79F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368842" y="3140242"/>
            <a:ext cx="1058779" cy="989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52FC07C3-3BCD-184F-9727-EFCC17AB462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368842" y="3140242"/>
            <a:ext cx="1058779" cy="489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9FE8F523-7F24-FC41-B91E-88C70E709372}"/>
              </a:ext>
            </a:extLst>
          </p:cNvPr>
          <p:cNvCxnSpPr>
            <a:stCxn id="5" idx="3"/>
          </p:cNvCxnSpPr>
          <p:nvPr/>
        </p:nvCxnSpPr>
        <p:spPr>
          <a:xfrm flipV="1">
            <a:off x="3368842" y="3140241"/>
            <a:ext cx="105877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D4C5F-E277-F545-B407-7C1D411E87D0}"/>
              </a:ext>
            </a:extLst>
          </p:cNvPr>
          <p:cNvSpPr/>
          <p:nvPr/>
        </p:nvSpPr>
        <p:spPr>
          <a:xfrm>
            <a:off x="1422732" y="222815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zh-CN" altLang="en-US" dirty="0">
                <a:solidFill>
                  <a:schemeClr val="tx1"/>
                </a:solidFill>
              </a:rPr>
              <a:t>下载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EEF5F6-23FE-4E41-A0FC-EB2A783CD6FE}"/>
              </a:ext>
            </a:extLst>
          </p:cNvPr>
          <p:cNvSpPr/>
          <p:nvPr/>
        </p:nvSpPr>
        <p:spPr>
          <a:xfrm>
            <a:off x="3849100" y="2237875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环境变量设置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637F3-FB43-904B-A4D7-C81AEB5D16DB}"/>
              </a:ext>
            </a:extLst>
          </p:cNvPr>
          <p:cNvSpPr/>
          <p:nvPr/>
        </p:nvSpPr>
        <p:spPr>
          <a:xfrm>
            <a:off x="6275468" y="224759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验证安装结果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en-US" altLang="zh-CN" dirty="0">
                <a:solidFill>
                  <a:schemeClr val="tx1"/>
                </a:solidFill>
              </a:rPr>
              <a:t> --version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582716D-7EFC-2842-9441-F4B88F059E1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084935" y="2607152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B33E08-3ED3-8F45-ADA1-7DC8D68D46B3}"/>
              </a:ext>
            </a:extLst>
          </p:cNvPr>
          <p:cNvCxnSpPr/>
          <p:nvPr/>
        </p:nvCxnSpPr>
        <p:spPr>
          <a:xfrm>
            <a:off x="5511303" y="2616869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DAFD65-4FE7-B744-96DB-FB1F109657A7}"/>
              </a:ext>
            </a:extLst>
          </p:cNvPr>
          <p:cNvSpPr/>
          <p:nvPr/>
        </p:nvSpPr>
        <p:spPr>
          <a:xfrm>
            <a:off x="1350542" y="210784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添加测试计划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78791-38D5-7249-9BFF-BC65EFDF86F3}"/>
              </a:ext>
            </a:extLst>
          </p:cNvPr>
          <p:cNvSpPr/>
          <p:nvPr/>
        </p:nvSpPr>
        <p:spPr>
          <a:xfrm>
            <a:off x="3776910" y="2117560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设置线程数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4DD6A-ECF5-BE42-8459-BDB2CDDBF6B5}"/>
              </a:ext>
            </a:extLst>
          </p:cNvPr>
          <p:cNvSpPr/>
          <p:nvPr/>
        </p:nvSpPr>
        <p:spPr>
          <a:xfrm>
            <a:off x="6203278" y="212727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添加协议和相关配置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579574-A951-4D47-883D-25EF68C993E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12745" y="2486837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60D95FC-6397-4C44-894D-DF7CF374733D}"/>
              </a:ext>
            </a:extLst>
          </p:cNvPr>
          <p:cNvCxnSpPr/>
          <p:nvPr/>
        </p:nvCxnSpPr>
        <p:spPr>
          <a:xfrm>
            <a:off x="5439113" y="2496554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56AF191-E8B1-5D46-B5F6-0F62CFD8FDEA}"/>
              </a:ext>
            </a:extLst>
          </p:cNvPr>
          <p:cNvSpPr/>
          <p:nvPr/>
        </p:nvSpPr>
        <p:spPr>
          <a:xfrm>
            <a:off x="1350542" y="3318026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分析测试结果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F2B0-ECBA-9746-AE5D-FE0AFAABC1A9}"/>
              </a:ext>
            </a:extLst>
          </p:cNvPr>
          <p:cNvSpPr/>
          <p:nvPr/>
        </p:nvSpPr>
        <p:spPr>
          <a:xfrm>
            <a:off x="3776910" y="3327744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启动测试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8C24D6-0B15-D649-8D47-36EE914B1DCC}"/>
              </a:ext>
            </a:extLst>
          </p:cNvPr>
          <p:cNvSpPr/>
          <p:nvPr/>
        </p:nvSpPr>
        <p:spPr>
          <a:xfrm>
            <a:off x="6203278" y="3337461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为线程添加监听器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C35963-59E5-634A-BC3B-45FDE7F456C2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7034380" y="2885266"/>
            <a:ext cx="0" cy="45219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8F594A-CBDB-5847-A7B0-51A8DF354706}"/>
              </a:ext>
            </a:extLst>
          </p:cNvPr>
          <p:cNvCxnSpPr/>
          <p:nvPr/>
        </p:nvCxnSpPr>
        <p:spPr>
          <a:xfrm flipH="1">
            <a:off x="5439113" y="3717758"/>
            <a:ext cx="76416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1F6EC38-49CC-2242-AA5F-189FC2C75651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 flipV="1">
            <a:off x="3012745" y="3697021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3117</Words>
  <Application>Microsoft Macintosh PowerPoint</Application>
  <PresentationFormat>全屏显示(16:9)</PresentationFormat>
  <Paragraphs>545</Paragraphs>
  <Slides>67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等线</vt:lpstr>
      <vt:lpstr>等线 Light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347</cp:revision>
  <dcterms:modified xsi:type="dcterms:W3CDTF">2020-03-12T09:51:52Z</dcterms:modified>
</cp:coreProperties>
</file>